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01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68" r:id="rId11"/>
    <p:sldId id="26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D6EFCAC5-E84C-46F7-944B-75CFB1DDFD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D620884-A4B7-4B01-9D21-990EA9EB7D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53AB-5338-4590-B265-03AAB527784D}" type="datetime1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F8D7FA6-C752-4B91-B257-5B612154B0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F20CD2A-4611-40E5-8641-74C9474FF8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9FC73-A00A-44B7-874C-7231911DA6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8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4B67CFE-E8BA-4453-8462-3A615D960384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B68C18-1BF1-F447-95ED-60EAAE35426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8B68C18-1BF1-F447-95ED-60EAAE35426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71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8B68C18-1BF1-F447-95ED-60EAAE35426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6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8B68C18-1BF1-F447-95ED-60EAAE35426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8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35075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4791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31596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092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544081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23730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437475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6128998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036691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e Título com Imag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 title="Forma do número de página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747656" y="1056261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67666" y="3943149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 title="Linhas da regra vertical"/>
          <p:cNvCxnSpPr>
            <a:cxnSpLocks/>
          </p:cNvCxnSpPr>
          <p:nvPr/>
        </p:nvCxnSpPr>
        <p:spPr>
          <a:xfrm>
            <a:off x="5524563" y="907797"/>
            <a:ext cx="0" cy="525600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159564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pt-BR" noProof="0"/>
              <a:t>Inserir a foto de retrato</a:t>
            </a:r>
          </a:p>
        </p:txBody>
      </p:sp>
    </p:spTree>
    <p:extLst>
      <p:ext uri="{BB962C8B-B14F-4D97-AF65-F5344CB8AC3E}">
        <p14:creationId xmlns:p14="http://schemas.microsoft.com/office/powerpoint/2010/main" val="3994490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4294967295" orient="horz" pos="7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s médias com descriçõ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rtlCol="0" anchor="b"/>
          <a:lstStyle>
            <a:lvl1pPr>
              <a:defRPr/>
            </a:lvl1pPr>
          </a:lstStyle>
          <a:p>
            <a:pPr rtl="0"/>
            <a:r>
              <a:rPr lang="pt-BR" noProof="0"/>
              <a:t>Clique para editar seu título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6C6C68-7E86-4B08-B5BA-DEF6EE9AFFBF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xmlns="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pt-BR" noProof="0"/>
              <a:t>Coloque o subtítulo Aqui</a:t>
            </a:r>
          </a:p>
        </p:txBody>
      </p:sp>
      <p:cxnSp>
        <p:nvCxnSpPr>
          <p:cNvPr id="21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Imagem 10">
            <a:extLst>
              <a:ext uri="{FF2B5EF4-FFF2-40B4-BE49-F238E27FC236}">
                <a16:creationId xmlns:a16="http://schemas.microsoft.com/office/drawing/2014/main" xmlns="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pt-BR" noProof="0"/>
              <a:t>Inserir a foto de retrato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xmlns="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xmlns="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xmlns="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xmlns="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xmlns="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6" name="Espaço Reservado para Texto 18">
            <a:extLst>
              <a:ext uri="{FF2B5EF4-FFF2-40B4-BE49-F238E27FC236}">
                <a16:creationId xmlns:a16="http://schemas.microsoft.com/office/drawing/2014/main" xmlns="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Item</a:t>
            </a:r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xmlns="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  <p:sp>
        <p:nvSpPr>
          <p:cNvPr id="28" name="Espaço Reservado para Imagem 24">
            <a:extLst>
              <a:ext uri="{FF2B5EF4-FFF2-40B4-BE49-F238E27FC236}">
                <a16:creationId xmlns:a16="http://schemas.microsoft.com/office/drawing/2014/main" xmlns="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  <p:sp>
        <p:nvSpPr>
          <p:cNvPr id="29" name="Espaço Reservado para Imagem 26">
            <a:extLst>
              <a:ext uri="{FF2B5EF4-FFF2-40B4-BE49-F238E27FC236}">
                <a16:creationId xmlns:a16="http://schemas.microsoft.com/office/drawing/2014/main" xmlns="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  <p:sp>
        <p:nvSpPr>
          <p:cNvPr id="30" name="Espaço Reservado para Imagem 30">
            <a:extLst>
              <a:ext uri="{FF2B5EF4-FFF2-40B4-BE49-F238E27FC236}">
                <a16:creationId xmlns:a16="http://schemas.microsoft.com/office/drawing/2014/main" xmlns="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  <p:sp>
        <p:nvSpPr>
          <p:cNvPr id="31" name="Espaço Reservado para Imagem 32">
            <a:extLst>
              <a:ext uri="{FF2B5EF4-FFF2-40B4-BE49-F238E27FC236}">
                <a16:creationId xmlns:a16="http://schemas.microsoft.com/office/drawing/2014/main" xmlns="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  <p:sp>
        <p:nvSpPr>
          <p:cNvPr id="32" name="Espaço Reservado para Imagem 34">
            <a:extLst>
              <a:ext uri="{FF2B5EF4-FFF2-40B4-BE49-F238E27FC236}">
                <a16:creationId xmlns:a16="http://schemas.microsoft.com/office/drawing/2014/main" xmlns="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Inserir ícone/imagem</a:t>
            </a:r>
          </a:p>
        </p:txBody>
      </p:sp>
    </p:spTree>
    <p:extLst>
      <p:ext uri="{BB962C8B-B14F-4D97-AF65-F5344CB8AC3E}">
        <p14:creationId xmlns:p14="http://schemas.microsoft.com/office/powerpoint/2010/main" val="150783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326729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xmlns="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pt-BR" noProof="0"/>
              <a:t>Coloque o subtítulo Aqui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4F4A10-5A99-49B8-BB0D-D00FD75FC613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3837580B-9009-4524-B820-7ACB27BCB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cxnSp>
        <p:nvCxnSpPr>
          <p:cNvPr id="12" name="Conector Reto 11" title="Linhas de regra horizontal">
            <a:extLst>
              <a:ext uri="{FF2B5EF4-FFF2-40B4-BE49-F238E27FC236}">
                <a16:creationId xmlns:a16="http://schemas.microsoft.com/office/drawing/2014/main" xmlns="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94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 title="Forma do número de página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 title="Linhas da regra vertical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74E935E-40A3-40A3-882E-FD72C30D7A06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xmlns="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pt-BR" noProof="0"/>
              <a:t>Coloque o subtítulo Aqui</a:t>
            </a:r>
          </a:p>
        </p:txBody>
      </p:sp>
      <p:cxnSp>
        <p:nvCxnSpPr>
          <p:cNvPr id="21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xmlns="" id="{FBC751F3-ABD6-4995-8494-4932D12ACE1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326063" y="559678"/>
            <a:ext cx="6103937" cy="519183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57C8EC3-1896-423E-BCB0-DD8F05E7DB13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xmlns="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pt-BR" noProof="0"/>
              <a:t>Coloque o subtítulo Aqui</a:t>
            </a:r>
          </a:p>
        </p:txBody>
      </p:sp>
      <p:cxnSp>
        <p:nvCxnSpPr>
          <p:cNvPr id="21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xmlns="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9677"/>
            <a:ext cx="3833906" cy="5274923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FD91EA1-CEB2-411D-B607-336F7306834F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21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4889D34E-DF9E-41B7-A5EC-B9D63999B3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600" y="559678"/>
            <a:ext cx="6172200" cy="561728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8502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69920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3400441-239C-4F61-A715-50249870C113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51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9481BFA-C5DA-4D6A-B46B-5A2FC76FF02D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721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BDEF52-31A8-4BDD-8E8F-39A14FCADAA2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069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4E935E-40A3-40A3-882E-FD72C30D7A06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4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4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7C8EC3-1896-423E-BCB0-DD8F05E7DB13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4" name="Conector Reto 20" title="Linhas de regra horizontal">
            <a:extLst>
              <a:ext uri="{FF2B5EF4-FFF2-40B4-BE49-F238E27FC236}">
                <a16:creationId xmlns:a16="http://schemas.microsoft.com/office/drawing/2014/main" xmlns="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5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C7B76D74-ED61-4F12-9A3C-AF23EBF6FCB7}" type="datetime1">
              <a:rPr lang="pt-BR" noProof="0" smtClean="0"/>
              <a:t>04/07/2019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13D2E340-0663-474B-992C-9192B5C45E57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4657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  <p:sldLayoutId id="2147484513" r:id="rId12"/>
    <p:sldLayoutId id="2147484514" r:id="rId13"/>
    <p:sldLayoutId id="2147484515" r:id="rId14"/>
    <p:sldLayoutId id="2147484516" r:id="rId15"/>
    <p:sldLayoutId id="2147484517" r:id="rId16"/>
    <p:sldLayoutId id="2147484518" r:id="rId17"/>
    <p:sldLayoutId id="2147484519" r:id="rId18"/>
    <p:sldLayoutId id="2147484524" r:id="rId19"/>
    <p:sldLayoutId id="2147484525" r:id="rId20"/>
    <p:sldLayoutId id="2147484496" r:id="rId21"/>
    <p:sldLayoutId id="2147484498" r:id="rId22"/>
    <p:sldLayoutId id="2147484499" r:id="rId23"/>
    <p:sldLayoutId id="2147484500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RStudi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9019" y="1429749"/>
            <a:ext cx="7453189" cy="4198319"/>
          </a:xfrm>
        </p:spPr>
        <p:txBody>
          <a:bodyPr rtlCol="0"/>
          <a:lstStyle/>
          <a:p>
            <a:pPr rtl="0"/>
            <a:r>
              <a:rPr lang="pt-BR" dirty="0" smtClean="0"/>
              <a:t>R-Ladies Niterói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840" y="3298420"/>
            <a:ext cx="4633806" cy="2329648"/>
          </a:xfrm>
        </p:spPr>
        <p:txBody>
          <a:bodyPr rtlCol="0"/>
          <a:lstStyle/>
          <a:p>
            <a:r>
              <a:rPr lang="pt-BR" i="0" dirty="0" smtClean="0"/>
              <a:t>R - Ladies </a:t>
            </a:r>
            <a:r>
              <a:rPr lang="pt-BR" i="0" dirty="0"/>
              <a:t>é uma organização mundial cuja missão é promover a diversidade de gênero na comunidade da linguagem </a:t>
            </a:r>
            <a:r>
              <a:rPr lang="pt-BR" i="0" dirty="0" smtClean="0"/>
              <a:t>R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Google Shape;27;p7"/>
          <p:cNvSpPr/>
          <p:nvPr/>
        </p:nvSpPr>
        <p:spPr>
          <a:xfrm rot="5400000">
            <a:off x="2115331" y="923931"/>
            <a:ext cx="2700670" cy="250928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178" y="1078855"/>
            <a:ext cx="2012976" cy="196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10</a:t>
            </a:fld>
            <a:endParaRPr lang="pt-BR" noProof="0"/>
          </a:p>
        </p:txBody>
      </p:sp>
      <p:sp>
        <p:nvSpPr>
          <p:cNvPr id="4" name="Retângulo 3"/>
          <p:cNvSpPr/>
          <p:nvPr/>
        </p:nvSpPr>
        <p:spPr>
          <a:xfrm>
            <a:off x="5061397" y="2779070"/>
            <a:ext cx="7130603" cy="192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4562" t="16385" r="42125" b="10781"/>
          <a:stretch/>
        </p:blipFill>
        <p:spPr>
          <a:xfrm>
            <a:off x="573491" y="1063416"/>
            <a:ext cx="5604443" cy="5298747"/>
          </a:xfrm>
          <a:prstGeom prst="roundRect">
            <a:avLst>
              <a:gd name="adj" fmla="val 29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128789" y="277320"/>
            <a:ext cx="53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2º Meetup R – Ladies Niterói:</a:t>
            </a:r>
            <a:endParaRPr lang="pt-BR" sz="2800" b="1" dirty="0"/>
          </a:p>
        </p:txBody>
      </p:sp>
      <p:sp>
        <p:nvSpPr>
          <p:cNvPr id="6" name="Retângulo 5"/>
          <p:cNvSpPr/>
          <p:nvPr/>
        </p:nvSpPr>
        <p:spPr>
          <a:xfrm>
            <a:off x="6885904" y="32511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“R Ladies Global: Comunidade e Visão” </a:t>
            </a: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Gabriela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 Queiroz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11</a:t>
            </a:fld>
            <a:endParaRPr lang="pt-BR" noProof="0"/>
          </a:p>
        </p:txBody>
      </p:sp>
      <p:sp>
        <p:nvSpPr>
          <p:cNvPr id="4" name="Retângulo 3"/>
          <p:cNvSpPr/>
          <p:nvPr/>
        </p:nvSpPr>
        <p:spPr>
          <a:xfrm>
            <a:off x="5061397" y="2779070"/>
            <a:ext cx="7130603" cy="192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138" t="16384" r="41338" b="13583"/>
          <a:stretch/>
        </p:blipFill>
        <p:spPr>
          <a:xfrm>
            <a:off x="519110" y="1219081"/>
            <a:ext cx="5430929" cy="5028638"/>
          </a:xfrm>
          <a:prstGeom prst="roundRect">
            <a:avLst>
              <a:gd name="adj" fmla="val 33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128789" y="277320"/>
            <a:ext cx="53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3</a:t>
            </a:r>
            <a:r>
              <a:rPr lang="pt-BR" sz="2800" b="1" dirty="0" smtClean="0"/>
              <a:t>º Meetup R – Ladies Niterói:</a:t>
            </a:r>
            <a:endParaRPr lang="pt-BR" sz="2800" b="1" dirty="0"/>
          </a:p>
        </p:txBody>
      </p:sp>
      <p:sp>
        <p:nvSpPr>
          <p:cNvPr id="6" name="Retângulo 5"/>
          <p:cNvSpPr/>
          <p:nvPr/>
        </p:nvSpPr>
        <p:spPr>
          <a:xfrm>
            <a:off x="7194997" y="316051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Exercitando o R Commander”</a:t>
            </a:r>
          </a:p>
          <a:p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     Julia Ferreira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12</a:t>
            </a:fld>
            <a:endParaRPr lang="pt-BR" noProof="0"/>
          </a:p>
        </p:txBody>
      </p:sp>
      <p:sp>
        <p:nvSpPr>
          <p:cNvPr id="4" name="Retângulo 3"/>
          <p:cNvSpPr/>
          <p:nvPr/>
        </p:nvSpPr>
        <p:spPr>
          <a:xfrm>
            <a:off x="5061397" y="2779070"/>
            <a:ext cx="7130603" cy="192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138" t="16384" r="42125" b="9381"/>
          <a:stretch/>
        </p:blipFill>
        <p:spPr>
          <a:xfrm>
            <a:off x="521977" y="1340980"/>
            <a:ext cx="4797898" cy="4797898"/>
          </a:xfrm>
          <a:prstGeom prst="roundRect">
            <a:avLst>
              <a:gd name="adj" fmla="val 27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128789" y="277320"/>
            <a:ext cx="53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3</a:t>
            </a:r>
            <a:r>
              <a:rPr lang="pt-BR" sz="2800" b="1" dirty="0" smtClean="0"/>
              <a:t>º Meetup R – Ladies Niterói:</a:t>
            </a:r>
            <a:endParaRPr lang="pt-BR" sz="2800" b="1" dirty="0"/>
          </a:p>
        </p:txBody>
      </p:sp>
      <p:sp>
        <p:nvSpPr>
          <p:cNvPr id="7" name="Retângulo 6"/>
          <p:cNvSpPr/>
          <p:nvPr/>
        </p:nvSpPr>
        <p:spPr>
          <a:xfrm>
            <a:off x="5898524" y="3139764"/>
            <a:ext cx="6293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“Descobrindo o Shiny: Como tornar sua visualização de dados mais atraente?” </a:t>
            </a:r>
          </a:p>
          <a:p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   </a:t>
            </a:r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  Camila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Simões 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5" name="Retângulo 4"/>
          <p:cNvSpPr/>
          <p:nvPr/>
        </p:nvSpPr>
        <p:spPr>
          <a:xfrm>
            <a:off x="5061396" y="2779068"/>
            <a:ext cx="7130603" cy="192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5317" t="22333" r="41056" b="25059"/>
          <a:stretch/>
        </p:blipFill>
        <p:spPr>
          <a:xfrm>
            <a:off x="515153" y="1614914"/>
            <a:ext cx="6268794" cy="425002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8789" y="277320"/>
            <a:ext cx="53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4</a:t>
            </a:r>
            <a:r>
              <a:rPr lang="pt-BR" sz="2800" b="1" dirty="0" smtClean="0"/>
              <a:t>º Meetup R – Ladies Niterói:</a:t>
            </a:r>
            <a:endParaRPr lang="pt-BR" sz="2800" b="1" dirty="0"/>
          </a:p>
        </p:txBody>
      </p:sp>
      <p:sp>
        <p:nvSpPr>
          <p:cNvPr id="6" name="Retângulo 5"/>
          <p:cNvSpPr/>
          <p:nvPr/>
        </p:nvSpPr>
        <p:spPr>
          <a:xfrm>
            <a:off x="8626698" y="3539873"/>
            <a:ext cx="3008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 - Ladies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14</a:t>
            </a:fld>
            <a:endParaRPr lang="pt-BR" noProof="0"/>
          </a:p>
        </p:txBody>
      </p:sp>
      <p:sp>
        <p:nvSpPr>
          <p:cNvPr id="5" name="Retângulo 4"/>
          <p:cNvSpPr/>
          <p:nvPr/>
        </p:nvSpPr>
        <p:spPr>
          <a:xfrm>
            <a:off x="5061397" y="2877044"/>
            <a:ext cx="7130603" cy="192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5317" t="25903" r="40950" b="28628"/>
          <a:stretch/>
        </p:blipFill>
        <p:spPr>
          <a:xfrm>
            <a:off x="309093" y="1854558"/>
            <a:ext cx="6785993" cy="396669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8789" y="277320"/>
            <a:ext cx="53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4</a:t>
            </a:r>
            <a:r>
              <a:rPr lang="pt-BR" sz="2800" b="1" dirty="0" smtClean="0"/>
              <a:t>º Meetup R – Ladies Niterói:</a:t>
            </a:r>
            <a:endParaRPr lang="pt-BR" sz="2800" b="1" dirty="0"/>
          </a:p>
        </p:txBody>
      </p:sp>
      <p:sp>
        <p:nvSpPr>
          <p:cNvPr id="6" name="Retângulo 5"/>
          <p:cNvSpPr/>
          <p:nvPr/>
        </p:nvSpPr>
        <p:spPr>
          <a:xfrm>
            <a:off x="7513983" y="363784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 – Ladies na agenda do SER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8115" y="962251"/>
            <a:ext cx="8761413" cy="706964"/>
          </a:xfrm>
        </p:spPr>
        <p:txBody>
          <a:bodyPr/>
          <a:lstStyle/>
          <a:p>
            <a:r>
              <a:rPr lang="pt-BR" dirty="0" smtClean="0"/>
              <a:t>Canais de Comunicação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15</a:t>
            </a:fld>
            <a:endParaRPr lang="pt-BR" noProof="0"/>
          </a:p>
        </p:txBody>
      </p:sp>
      <p:sp>
        <p:nvSpPr>
          <p:cNvPr id="4" name="CaixaDeTexto 3"/>
          <p:cNvSpPr txBox="1"/>
          <p:nvPr/>
        </p:nvSpPr>
        <p:spPr>
          <a:xfrm>
            <a:off x="1030310" y="4082521"/>
            <a:ext cx="974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You Tube: Estatística é com R</a:t>
            </a:r>
          </a:p>
          <a:p>
            <a:endParaRPr lang="pt-BR" sz="2800" dirty="0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xmlns="" id="{8D192B18-8FCE-0549-991F-11DBE1C9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17" y="2473650"/>
            <a:ext cx="4995769" cy="3965786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80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16</a:t>
            </a:fld>
            <a:endParaRPr lang="pt-BR" noProof="0"/>
          </a:p>
        </p:txBody>
      </p:sp>
      <p:sp>
        <p:nvSpPr>
          <p:cNvPr id="4" name="Título 1"/>
          <p:cNvSpPr txBox="1">
            <a:spLocks/>
          </p:cNvSpPr>
          <p:nvPr/>
        </p:nvSpPr>
        <p:spPr bwMode="gray">
          <a:xfrm>
            <a:off x="3124785" y="94791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Canais de Comunicação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5001" t="16133" r="15916" b="6458"/>
          <a:stretch/>
        </p:blipFill>
        <p:spPr>
          <a:xfrm>
            <a:off x="604305" y="2704561"/>
            <a:ext cx="5667707" cy="3570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ixaDeTexto 5"/>
          <p:cNvSpPr txBox="1"/>
          <p:nvPr/>
        </p:nvSpPr>
        <p:spPr>
          <a:xfrm>
            <a:off x="6890198" y="4012750"/>
            <a:ext cx="4612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Instagram: Rladies.niteroi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90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17</a:t>
            </a:fld>
            <a:endParaRPr lang="pt-BR" noProof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0141" t="10121" r="11689" b="6082"/>
          <a:stretch/>
        </p:blipFill>
        <p:spPr>
          <a:xfrm>
            <a:off x="6246255" y="2949261"/>
            <a:ext cx="5363504" cy="3232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ítulo 1"/>
          <p:cNvSpPr txBox="1">
            <a:spLocks/>
          </p:cNvSpPr>
          <p:nvPr/>
        </p:nvSpPr>
        <p:spPr bwMode="gray">
          <a:xfrm>
            <a:off x="3124785" y="94791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Canais de Comunicação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59099" y="4088506"/>
            <a:ext cx="4612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Meetup: R Ladies Niterói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498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18</a:t>
            </a:fld>
            <a:endParaRPr lang="pt-BR" noProof="0"/>
          </a:p>
        </p:txBody>
      </p:sp>
      <p:sp>
        <p:nvSpPr>
          <p:cNvPr id="4" name="Título 1"/>
          <p:cNvSpPr txBox="1">
            <a:spLocks/>
          </p:cNvSpPr>
          <p:nvPr/>
        </p:nvSpPr>
        <p:spPr bwMode="gray">
          <a:xfrm>
            <a:off x="3124785" y="947910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Canais de Comunicação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2359" t="9182" r="36725" b="29192"/>
          <a:stretch/>
        </p:blipFill>
        <p:spPr>
          <a:xfrm>
            <a:off x="476519" y="2519335"/>
            <a:ext cx="5791253" cy="3940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aixaDeTexto 5"/>
          <p:cNvSpPr txBox="1"/>
          <p:nvPr/>
        </p:nvSpPr>
        <p:spPr>
          <a:xfrm>
            <a:off x="6267772" y="4012750"/>
            <a:ext cx="523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Facebook: R –Ladies Niterói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523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066" t="9182" r="15160" b="5706"/>
          <a:stretch/>
        </p:blipFill>
        <p:spPr>
          <a:xfrm>
            <a:off x="6413680" y="2606742"/>
            <a:ext cx="5525036" cy="3735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/>
          <p:cNvSpPr txBox="1"/>
          <p:nvPr/>
        </p:nvSpPr>
        <p:spPr>
          <a:xfrm>
            <a:off x="1519708" y="3935477"/>
            <a:ext cx="4612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Portal Estatística é com R</a:t>
            </a:r>
          </a:p>
          <a:p>
            <a:endParaRPr lang="pt-BR" sz="2800" dirty="0"/>
          </a:p>
        </p:txBody>
      </p:sp>
      <p:sp>
        <p:nvSpPr>
          <p:cNvPr id="6" name="Título 1"/>
          <p:cNvSpPr txBox="1">
            <a:spLocks/>
          </p:cNvSpPr>
          <p:nvPr/>
        </p:nvSpPr>
        <p:spPr bwMode="gray">
          <a:xfrm>
            <a:off x="3177303" y="1063416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Canais de Comunicação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1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R Studio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RStudio é um software livre de ambiente de desenvolvimento integrado para R, uma linguagem de programação para gráficos e cálculos estatísticos</a:t>
            </a:r>
            <a:r>
              <a:rPr lang="pt-BR" sz="2800" dirty="0" smtClean="0"/>
              <a:t>.</a:t>
            </a:r>
            <a:endParaRPr lang="pt-BR" sz="2800" dirty="0"/>
          </a:p>
          <a:p>
            <a:pPr marL="0" indent="0">
              <a:buNone/>
            </a:pPr>
            <a:r>
              <a:rPr lang="pt-BR" sz="2800" dirty="0"/>
              <a:t> </a:t>
            </a:r>
            <a:endParaRPr lang="pt-BR" sz="2800" dirty="0" smtClean="0"/>
          </a:p>
          <a:p>
            <a:pPr marL="0" indent="0">
              <a:buNone/>
            </a:pPr>
            <a:r>
              <a:rPr lang="pt-BR" sz="2800" dirty="0" smtClean="0">
                <a:hlinkClick r:id="rId2"/>
              </a:rPr>
              <a:t>Fonte: Wikipédia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313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20</a:t>
            </a:fld>
            <a:endParaRPr lang="pt-BR" noProof="0"/>
          </a:p>
        </p:txBody>
      </p:sp>
      <p:sp>
        <p:nvSpPr>
          <p:cNvPr id="3" name="CaixaDeTexto 2"/>
          <p:cNvSpPr txBox="1"/>
          <p:nvPr/>
        </p:nvSpPr>
        <p:spPr>
          <a:xfrm>
            <a:off x="1378039" y="2897746"/>
            <a:ext cx="10122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/>
              <a:t>Obrigada pela atenção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0121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3</a:t>
            </a:fld>
            <a:endParaRPr lang="pt-BR" noProof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-3627" b="5518"/>
          <a:stretch/>
        </p:blipFill>
        <p:spPr>
          <a:xfrm>
            <a:off x="0" y="181979"/>
            <a:ext cx="12634175" cy="64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 do R Studio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Com o R Studio podemos fazer</a:t>
            </a:r>
            <a:endParaRPr lang="pt-BR" sz="2800" dirty="0" smtClean="0"/>
          </a:p>
          <a:p>
            <a:r>
              <a:rPr lang="pt-BR" sz="2800" dirty="0" smtClean="0"/>
              <a:t>Cálculos estatísticos;</a:t>
            </a:r>
          </a:p>
          <a:p>
            <a:r>
              <a:rPr lang="pt-BR" sz="2800" dirty="0" smtClean="0"/>
              <a:t>Gráficos de alta qualidade;</a:t>
            </a:r>
          </a:p>
          <a:p>
            <a:r>
              <a:rPr lang="pt-BR" sz="2800" dirty="0" smtClean="0"/>
              <a:t>Análise de Dados;</a:t>
            </a:r>
          </a:p>
          <a:p>
            <a:r>
              <a:rPr lang="pt-BR" sz="2800" dirty="0" smtClean="0"/>
              <a:t>Relatórios;</a:t>
            </a:r>
          </a:p>
          <a:p>
            <a:r>
              <a:rPr lang="pt-BR" sz="2800" dirty="0" smtClean="0"/>
              <a:t>E muito mais...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062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98"/>
            <a:ext cx="12192000" cy="6394361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513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surgiu o R </a:t>
            </a:r>
            <a:r>
              <a:rPr lang="pt-BR" dirty="0"/>
              <a:t>-</a:t>
            </a:r>
            <a:r>
              <a:rPr lang="pt-BR" dirty="0" smtClean="0"/>
              <a:t> Ladies?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/>
              <a:t>O R-Ladies Global foi fundado pela brasileira Gabriela de Queiroz em São Francisco, Califórnia (EUA) e tem atualmente:</a:t>
            </a:r>
          </a:p>
          <a:p>
            <a:endParaRPr lang="pt-BR" sz="2800" b="1" dirty="0"/>
          </a:p>
          <a:p>
            <a:pPr marL="0" indent="0">
              <a:buNone/>
            </a:pPr>
            <a:r>
              <a:rPr lang="pt-BR" sz="2800" b="1" dirty="0" smtClean="0"/>
              <a:t>   130 </a:t>
            </a:r>
            <a:r>
              <a:rPr lang="pt-BR" sz="2800" b="1" dirty="0"/>
              <a:t>grupos em 43 países com 33.801 membros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25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>
                <a:solidFill>
                  <a:schemeClr val="tx1"/>
                </a:solidFill>
              </a:rPr>
              <a:t>Organizadoras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smtClean="0"/>
              <a:t>7</a:t>
            </a:fld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70F1B58-257D-4779-A040-5E1616327E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92500" lnSpcReduction="20000"/>
          </a:bodyPr>
          <a:lstStyle/>
          <a:p>
            <a:pPr algn="l" rtl="0"/>
            <a:r>
              <a:rPr lang="pt-BR" dirty="0" smtClean="0"/>
              <a:t>O R – Ladies Niteró</a:t>
            </a:r>
            <a:r>
              <a:rPr lang="pt-BR" dirty="0" smtClean="0"/>
              <a:t>i é composto por seis mulheres que organizam os eventos como palestras e minicursos voltados para a comunidade.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085B3B5D-2D70-464D-97D7-2F81F133E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Luciane </a:t>
            </a:r>
            <a:r>
              <a:rPr lang="pt-BR" b="1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Alcoforado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Doutora em Eng. Civil </a:t>
            </a:r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UFF</a:t>
            </a:r>
          </a:p>
          <a:p>
            <a:endParaRPr lang="pt-BR" b="1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B5E06AD1-C7AD-4761-9E4E-0F0DDD088F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Noelle Camello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Doutorando em Turismo - Aveiro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xmlns="" id="{4F730BB3-A959-4EF9-B77F-FBF43DB5A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r>
              <a:rPr lang="pt-BR" b="1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Julia Ferreira</a:t>
            </a:r>
          </a:p>
          <a:p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Estatística - UFF</a:t>
            </a:r>
          </a:p>
          <a:p>
            <a:endParaRPr lang="pt-BR" b="1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00BBAFCA-88C5-4965-BDEC-02CBA7481B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Maciela Rodrigues</a:t>
            </a:r>
          </a:p>
          <a:p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Estatística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- UFF</a:t>
            </a:r>
          </a:p>
          <a:p>
            <a:endParaRPr lang="pt-BR" b="1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08FE4DC2-8CCB-442B-B83B-CB17CB8293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Luíza Pinto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Estatística - UFF</a:t>
            </a:r>
          </a:p>
          <a:p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2CBD5911-3682-4285-879A-C6AC261D8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>
            <a:normAutofit/>
          </a:bodyPr>
          <a:lstStyle/>
          <a:p>
            <a:r>
              <a:rPr lang="pt-BR" b="1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Thamires </a:t>
            </a:r>
            <a:r>
              <a:rPr lang="pt-BR" b="1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Marques</a:t>
            </a:r>
          </a:p>
          <a:p>
            <a:r>
              <a:rPr lang="pt-BR" dirty="0" smtClean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Estatística 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- UFF</a:t>
            </a:r>
            <a:endParaRPr lang="pt-BR" dirty="0">
              <a:solidFill>
                <a:schemeClr val="tx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Imagem 6">
            <a:extLst>
              <a:ext uri="{FF2B5EF4-FFF2-40B4-BE49-F238E27FC236}">
                <a16:creationId xmlns:a16="http://schemas.microsoft.com/office/drawing/2014/main" xmlns="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20" y="693611"/>
            <a:ext cx="1550598" cy="155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m 8">
            <a:extLst>
              <a:ext uri="{FF2B5EF4-FFF2-40B4-BE49-F238E27FC236}">
                <a16:creationId xmlns:a16="http://schemas.microsoft.com/office/drawing/2014/main" xmlns="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407" y="693611"/>
            <a:ext cx="1587214" cy="1587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m 2">
            <a:extLst>
              <a:ext uri="{FF2B5EF4-FFF2-40B4-BE49-F238E27FC236}">
                <a16:creationId xmlns:a16="http://schemas.microsoft.com/office/drawing/2014/main" xmlns="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170" y="729933"/>
            <a:ext cx="1600569" cy="1600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m 2">
            <a:extLst>
              <a:ext uri="{FF2B5EF4-FFF2-40B4-BE49-F238E27FC236}">
                <a16:creationId xmlns:a16="http://schemas.microsoft.com/office/drawing/2014/main" xmlns="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217" y="3371201"/>
            <a:ext cx="1757597" cy="17575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147" y="3371201"/>
            <a:ext cx="1728028" cy="17280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m 3">
            <a:extLst>
              <a:ext uri="{FF2B5EF4-FFF2-40B4-BE49-F238E27FC236}">
                <a16:creationId xmlns:a16="http://schemas.microsoft.com/office/drawing/2014/main" xmlns="" id="{0A18E4E9-BAE4-4042-BF91-258E0C06E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661" y="3443288"/>
            <a:ext cx="1601502" cy="16015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Google Shape;27;p7"/>
          <p:cNvSpPr/>
          <p:nvPr/>
        </p:nvSpPr>
        <p:spPr>
          <a:xfrm rot="5400000">
            <a:off x="1328618" y="808687"/>
            <a:ext cx="2700670" cy="250928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28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7379" y="1063416"/>
            <a:ext cx="2012976" cy="196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1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AD45E12-8254-4FAB-AF03-3FA92E2D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621" y="3183049"/>
            <a:ext cx="8761413" cy="34163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sz="2800" dirty="0" smtClean="0"/>
              <a:t>Os capítulos são informais, aberto ao público e totalmente gratuito. É um ambiente de aprendizagem e troca de informações. A cada capítulo abordamos pacotes ou funções para o R.</a:t>
            </a:r>
            <a:endParaRPr lang="pt-BR" sz="280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D0C282D6-6FE9-264F-8985-EBC96419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pt-BR" smtClean="0"/>
              <a:t>8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72769D-B8C8-4982-AE15-C41C3D92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494" y="443726"/>
            <a:ext cx="5194046" cy="1239380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tx1"/>
                </a:solidFill>
              </a:rPr>
              <a:t>Capítulos Realizados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pt-BR" noProof="0" smtClean="0"/>
              <a:t>9</a:t>
            </a:fld>
            <a:endParaRPr lang="pt-BR" noProof="0"/>
          </a:p>
        </p:txBody>
      </p:sp>
      <p:sp>
        <p:nvSpPr>
          <p:cNvPr id="5" name="Retângulo 4"/>
          <p:cNvSpPr/>
          <p:nvPr/>
        </p:nvSpPr>
        <p:spPr>
          <a:xfrm>
            <a:off x="5061397" y="2609384"/>
            <a:ext cx="7130603" cy="1867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6529589" y="3035270"/>
            <a:ext cx="5246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“O R e suas </a:t>
            </a:r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infinitas possibilidades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    </a:t>
            </a:r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     Noelle </a:t>
            </a:r>
            <a:r>
              <a:rPr lang="pt-BR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Camello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4562" t="14984" r="42125" b="7979"/>
          <a:stretch/>
        </p:blipFill>
        <p:spPr>
          <a:xfrm>
            <a:off x="642296" y="1063416"/>
            <a:ext cx="4752528" cy="4752528"/>
          </a:xfrm>
          <a:prstGeom prst="roundRect">
            <a:avLst>
              <a:gd name="adj" fmla="val 30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115910" y="295729"/>
            <a:ext cx="6413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1º Meetup R – Ladies Niterói: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481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0E032F-2E55-4A86-BB2D-1A317C6429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7EC923-6023-4411-8330-A0042153EE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B4AFBF-E012-4607-B95C-D9E661912A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382</Words>
  <Application>Microsoft Office PowerPoint</Application>
  <PresentationFormat>Widescreen</PresentationFormat>
  <Paragraphs>86</Paragraphs>
  <Slides>20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Open Sans</vt:lpstr>
      <vt:lpstr>Segoe UI</vt:lpstr>
      <vt:lpstr>Wingdings 3</vt:lpstr>
      <vt:lpstr>Íon - Sala da Diretoria</vt:lpstr>
      <vt:lpstr>R-Ladies Niterói</vt:lpstr>
      <vt:lpstr>O que é o R Studio ?</vt:lpstr>
      <vt:lpstr>Apresentação do PowerPoint</vt:lpstr>
      <vt:lpstr>Aplicações do R Studio</vt:lpstr>
      <vt:lpstr>Apresentação do PowerPoint</vt:lpstr>
      <vt:lpstr>Como surgiu o R - Ladies?</vt:lpstr>
      <vt:lpstr>Organizadoras</vt:lpstr>
      <vt:lpstr>Capítulos Realizados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Canais de Comunicação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2019-07-04T11:05:44Z</dcterms:created>
  <dcterms:modified xsi:type="dcterms:W3CDTF">2019-07-04T12:38:32Z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